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12673C-8991-435C-BDAB-BB6976C82498}" type="datetimeFigureOut">
              <a:rPr lang="sk-SK" smtClean="0"/>
              <a:pPr/>
              <a:t>18. 11. 2014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1E17C4-FC62-4E7B-9332-1D27897F7BB6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673C-8991-435C-BDAB-BB6976C82498}" type="datetimeFigureOut">
              <a:rPr lang="sk-SK" smtClean="0"/>
              <a:pPr/>
              <a:t>18. 11. 2014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17C4-FC62-4E7B-9332-1D27897F7BB6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673C-8991-435C-BDAB-BB6976C82498}" type="datetimeFigureOut">
              <a:rPr lang="sk-SK" smtClean="0"/>
              <a:pPr/>
              <a:t>18. 11. 2014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17C4-FC62-4E7B-9332-1D27897F7BB6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673C-8991-435C-BDAB-BB6976C82498}" type="datetimeFigureOut">
              <a:rPr lang="sk-SK" smtClean="0"/>
              <a:pPr/>
              <a:t>18. 11. 2014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17C4-FC62-4E7B-9332-1D27897F7BB6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673C-8991-435C-BDAB-BB6976C82498}" type="datetimeFigureOut">
              <a:rPr lang="sk-SK" smtClean="0"/>
              <a:pPr/>
              <a:t>18. 11. 2014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17C4-FC62-4E7B-9332-1D27897F7BB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673C-8991-435C-BDAB-BB6976C82498}" type="datetimeFigureOut">
              <a:rPr lang="sk-SK" smtClean="0"/>
              <a:pPr/>
              <a:t>18. 11. 2014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17C4-FC62-4E7B-9332-1D27897F7BB6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673C-8991-435C-BDAB-BB6976C82498}" type="datetimeFigureOut">
              <a:rPr lang="sk-SK" smtClean="0"/>
              <a:pPr/>
              <a:t>18. 11. 2014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17C4-FC62-4E7B-9332-1D27897F7BB6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673C-8991-435C-BDAB-BB6976C82498}" type="datetimeFigureOut">
              <a:rPr lang="sk-SK" smtClean="0"/>
              <a:pPr/>
              <a:t>18. 11. 2014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17C4-FC62-4E7B-9332-1D27897F7BB6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673C-8991-435C-BDAB-BB6976C82498}" type="datetimeFigureOut">
              <a:rPr lang="sk-SK" smtClean="0"/>
              <a:pPr/>
              <a:t>18. 11. 2014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17C4-FC62-4E7B-9332-1D27897F7BB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673C-8991-435C-BDAB-BB6976C82498}" type="datetimeFigureOut">
              <a:rPr lang="sk-SK" smtClean="0"/>
              <a:pPr/>
              <a:t>18. 11. 2014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17C4-FC62-4E7B-9332-1D27897F7BB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673C-8991-435C-BDAB-BB6976C82498}" type="datetimeFigureOut">
              <a:rPr lang="sk-SK" smtClean="0"/>
              <a:pPr/>
              <a:t>18. 11. 2014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17C4-FC62-4E7B-9332-1D27897F7BB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A12673C-8991-435C-BDAB-BB6976C82498}" type="datetimeFigureOut">
              <a:rPr lang="sk-SK" smtClean="0"/>
              <a:pPr/>
              <a:t>18. 11. 2014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41E17C4-FC62-4E7B-9332-1D27897F7BB6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Exkurzia 6.11.2014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Veterná elektráreň </a:t>
            </a:r>
            <a:r>
              <a:rPr lang="sk-SK" dirty="0" err="1" smtClean="0"/>
              <a:t>Prrelenkirchen</a:t>
            </a:r>
            <a:r>
              <a:rPr lang="sk-SK" dirty="0" smtClean="0"/>
              <a:t>, Čokoládovňa v </a:t>
            </a:r>
            <a:r>
              <a:rPr lang="sk-SK" dirty="0" err="1" smtClean="0"/>
              <a:t>Kitsee</a:t>
            </a:r>
            <a:r>
              <a:rPr lang="sk-SK" dirty="0" smtClean="0"/>
              <a:t>, výstava diel </a:t>
            </a:r>
            <a:r>
              <a:rPr lang="sk-SK" dirty="0" err="1" smtClean="0"/>
              <a:t>Alexa</a:t>
            </a:r>
            <a:r>
              <a:rPr lang="sk-SK" dirty="0" smtClean="0"/>
              <a:t> </a:t>
            </a:r>
            <a:r>
              <a:rPr lang="sk-SK" dirty="0" err="1" smtClean="0"/>
              <a:t>Mlynarčíka</a:t>
            </a:r>
            <a:r>
              <a:rPr lang="sk-SK" dirty="0" smtClean="0"/>
              <a:t> v </a:t>
            </a:r>
            <a:r>
              <a:rPr lang="sk-SK" dirty="0" err="1" smtClean="0"/>
              <a:t>Mirbachovom</a:t>
            </a:r>
            <a:r>
              <a:rPr lang="sk-SK" dirty="0" smtClean="0"/>
              <a:t> paláci v Bratislave</a:t>
            </a:r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02418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1800" dirty="0" smtClean="0"/>
              <a:t>Po prehliadke fabriky si žiaci zakúpili v podnikovej predajni čokoládové pochúťky. Čokoládou posilnení pokračovali v programe exkurzie návštevou </a:t>
            </a:r>
            <a:r>
              <a:rPr lang="sk-SK" sz="1800" dirty="0" err="1" smtClean="0"/>
              <a:t>Mirbachovho</a:t>
            </a:r>
            <a:r>
              <a:rPr lang="sk-SK" sz="1800" dirty="0" smtClean="0"/>
              <a:t> paláca, kde navštívili výstavu diel </a:t>
            </a:r>
            <a:r>
              <a:rPr lang="sk-SK" sz="1800" dirty="0" err="1" smtClean="0"/>
              <a:t>Alexa</a:t>
            </a:r>
            <a:r>
              <a:rPr lang="sk-SK" sz="1800" dirty="0" smtClean="0"/>
              <a:t> </a:t>
            </a:r>
            <a:r>
              <a:rPr lang="sk-SK" sz="1800" dirty="0" err="1" smtClean="0"/>
              <a:t>Mlynarčíka</a:t>
            </a:r>
            <a:r>
              <a:rPr lang="sk-SK" sz="1800" dirty="0" smtClean="0"/>
              <a:t>.</a:t>
            </a:r>
            <a:endParaRPr lang="sk-SK" sz="1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800" dirty="0" smtClean="0"/>
              <a:t/>
            </a:r>
            <a:br>
              <a:rPr lang="sk-SK" sz="2800" dirty="0" smtClean="0"/>
            </a:br>
            <a:r>
              <a:rPr lang="sk-SK" sz="2800" dirty="0" err="1" smtClean="0"/>
              <a:t>Mirbachov</a:t>
            </a:r>
            <a:r>
              <a:rPr lang="sk-SK" sz="2800" dirty="0" smtClean="0"/>
              <a:t> </a:t>
            </a:r>
            <a:r>
              <a:rPr lang="sk-SK" sz="2800" dirty="0" smtClean="0"/>
              <a:t>palác -  výstava </a:t>
            </a:r>
            <a:r>
              <a:rPr lang="sk-SK" sz="2800" dirty="0" err="1" smtClean="0"/>
              <a:t>Alexa</a:t>
            </a:r>
            <a:r>
              <a:rPr lang="sk-SK" sz="2800" dirty="0" smtClean="0"/>
              <a:t> </a:t>
            </a:r>
            <a:r>
              <a:rPr lang="sk-SK" sz="2800" dirty="0" err="1" smtClean="0"/>
              <a:t>Mlynarčíka</a:t>
            </a:r>
            <a:r>
              <a:rPr lang="sk-SK" sz="3600" dirty="0"/>
              <a:t/>
            </a:r>
            <a:br>
              <a:rPr lang="sk-SK" sz="3600" dirty="0"/>
            </a:br>
            <a:endParaRPr lang="sk-SK" sz="3600" dirty="0"/>
          </a:p>
        </p:txBody>
      </p:sp>
      <p:pic>
        <p:nvPicPr>
          <p:cNvPr id="5123" name="Picture 3" descr="C:\Users\adela\Desktop\6.11.2014 Rakúsko\IMG_04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01008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ela\Desktop\6.11.2014 Rakúsko\IMG_04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01008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4175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699247" y="2060849"/>
            <a:ext cx="7745505" cy="4065314"/>
          </a:xfrm>
        </p:spPr>
        <p:txBody>
          <a:bodyPr/>
          <a:lstStyle/>
          <a:p>
            <a:pPr algn="just"/>
            <a:r>
              <a:rPr lang="sk-SK" dirty="0" smtClean="0"/>
              <a:t>Cestou do </a:t>
            </a:r>
            <a:r>
              <a:rPr lang="sk-SK" dirty="0" smtClean="0"/>
              <a:t>galérie a na ceste späť k nábrežiu Dunaja sa sprievodca  pristavil pri významných budovách historického centra Bratislavy a poskytol žiakom krátky výklad.</a:t>
            </a:r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dirty="0" smtClean="0"/>
              <a:t>Bratislava</a:t>
            </a:r>
            <a:endParaRPr lang="sk-SK" sz="3600" dirty="0"/>
          </a:p>
        </p:txBody>
      </p:sp>
      <p:pic>
        <p:nvPicPr>
          <p:cNvPr id="1026" name="Picture 2" descr="C:\Users\adela\Desktop\6.11.2014 Rakúsko\IMG_04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84313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ela\Desktop\6.11.2014 Rakúsko\IMG_04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89040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386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1600" dirty="0" smtClean="0"/>
              <a:t>Žiaci 5. A, 5.B, 9.A a 9.B navštívili rakúsku dedinku </a:t>
            </a:r>
            <a:r>
              <a:rPr lang="sk-SK" sz="1600" dirty="0" err="1" smtClean="0"/>
              <a:t>Prrelenkirchen</a:t>
            </a:r>
            <a:r>
              <a:rPr lang="sk-SK" sz="1600" dirty="0" smtClean="0"/>
              <a:t>, ktorá je známa veľkým počtom veterných elektrární. Dedinka má 30 ks veterných mlynov, vďaka svojej polohe a priaznivým vetrom. Veterné mlyny sú usporiadané v tzv. veterných parkoch.</a:t>
            </a:r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dirty="0" smtClean="0"/>
              <a:t>Veterná elektráreň v </a:t>
            </a:r>
            <a:r>
              <a:rPr lang="sk-SK" sz="3600" dirty="0" err="1" smtClean="0"/>
              <a:t>Prrelenkirchene</a:t>
            </a:r>
            <a:endParaRPr lang="sk-SK" sz="3600" dirty="0"/>
          </a:p>
        </p:txBody>
      </p:sp>
      <p:pic>
        <p:nvPicPr>
          <p:cNvPr id="1027" name="Picture 3" descr="C:\Users\adela\Desktop\6.11.2014 Rakúsko\IMG_03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63752"/>
            <a:ext cx="325120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ela\Desktop\6.11.2014 Rakúsko\IMG_03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4733" y="3863752"/>
            <a:ext cx="3251200" cy="197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7204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699247" y="2060849"/>
            <a:ext cx="7745505" cy="4065314"/>
          </a:xfrm>
        </p:spPr>
        <p:txBody>
          <a:bodyPr/>
          <a:lstStyle/>
          <a:p>
            <a:pPr algn="just"/>
            <a:r>
              <a:rPr lang="sk-SK" sz="1400" dirty="0"/>
              <a:t>Po príchode do dedinky nás privítal zástupca </a:t>
            </a:r>
            <a:r>
              <a:rPr lang="sk-SK" sz="1400" dirty="0" smtClean="0"/>
              <a:t>starostu </a:t>
            </a:r>
            <a:r>
              <a:rPr lang="sk-SK" sz="1400" dirty="0"/>
              <a:t>a osobne nám urobil názornú prednášku chodu elektrárne</a:t>
            </a:r>
            <a:r>
              <a:rPr lang="sk-SK" sz="1400" dirty="0" smtClean="0"/>
              <a:t>. Pre účely prednášok majú upravenú vínnu pivnicu s obrazovými materiálmi a filmovú prednášku. Žiaci sa dozvedeli, že jedna veterná elektráreň stojí  2 500 000 € z toho obyvatelia dediny financujú 600 000 €. Zvyšok je </a:t>
            </a:r>
            <a:r>
              <a:rPr lang="sk-SK" sz="1400" dirty="0" smtClean="0"/>
              <a:t>financovaný </a:t>
            </a:r>
            <a:r>
              <a:rPr lang="sk-SK" sz="1400" dirty="0" smtClean="0"/>
              <a:t>investorom a energetickou spoločnosťou. Návratnosť investície je cca 15 rokov. Jeden veterný </a:t>
            </a:r>
            <a:r>
              <a:rPr lang="sk-SK" sz="1400" dirty="0" smtClean="0"/>
              <a:t>mlyn </a:t>
            </a:r>
            <a:r>
              <a:rPr lang="sk-SK" sz="1400" dirty="0" smtClean="0"/>
              <a:t>dokáže zásobovať energiou až 1000 domácností. </a:t>
            </a:r>
          </a:p>
          <a:p>
            <a:pPr algn="just"/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dirty="0"/>
              <a:t>Veterná elektráreň v </a:t>
            </a:r>
            <a:r>
              <a:rPr lang="sk-SK" sz="3600" dirty="0" err="1" smtClean="0"/>
              <a:t>Prrelenkirchene</a:t>
            </a:r>
            <a:endParaRPr lang="sk-SK" sz="3600" dirty="0"/>
          </a:p>
        </p:txBody>
      </p:sp>
      <p:pic>
        <p:nvPicPr>
          <p:cNvPr id="4" name="Picture 2" descr="C:\Users\adela\Desktop\6.11.2014 Rakúsko\IMG_03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01008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ela\Desktop\6.11.2014 Rakúsko\IMG_03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24703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5448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k-SK" sz="1800" dirty="0" smtClean="0"/>
              <a:t>Po prednáške a premietnutí filmu žiaci autobusom prišli priamo ku veternej elektrárni, ktorú osobne navštívili. Veterná elektráreň pozostáva zo stĺpa vysokého 100 m, troch lopatiek, každá meria 40 m . Na vrchole stĺpa je umiestnená  gondola, kde sa elektrina vytvára v elektromagnetickom poli. Magnetické pole vzniká otáčaním rotora vďaka vetrom poháňaných lopatiek.</a:t>
            </a:r>
            <a:endParaRPr lang="sk-SK" sz="1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dirty="0"/>
              <a:t>Veterná elektráreň v </a:t>
            </a:r>
            <a:r>
              <a:rPr lang="sk-SK" sz="3600" dirty="0" err="1"/>
              <a:t>Prrelenkirchene</a:t>
            </a:r>
            <a:endParaRPr lang="sk-SK" sz="3600" dirty="0"/>
          </a:p>
        </p:txBody>
      </p:sp>
      <p:pic>
        <p:nvPicPr>
          <p:cNvPr id="3074" name="Picture 2" descr="C:\Users\adela\Desktop\6.11.2014 Rakúsko\IMG_04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77072"/>
            <a:ext cx="2819152" cy="211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ela\Desktop\6.11.2014 Rakúsko\IMG_04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32831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115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k-SK" sz="1600" dirty="0"/>
              <a:t>Z gondoly je vedená vyrobená elektrina </a:t>
            </a:r>
            <a:r>
              <a:rPr lang="sk-SK" sz="1600" dirty="0" smtClean="0"/>
              <a:t>káblom do </a:t>
            </a:r>
            <a:r>
              <a:rPr lang="sk-SK" sz="1600" dirty="0"/>
              <a:t>transformátora, ktorý je umiestnený vedľa veterného mlyna. </a:t>
            </a:r>
            <a:r>
              <a:rPr lang="sk-SK" sz="1600" dirty="0" smtClean="0"/>
              <a:t>Odtiaľ </a:t>
            </a:r>
            <a:r>
              <a:rPr lang="sk-SK" sz="1600" dirty="0"/>
              <a:t>smeruje cez káble do centrálneho zásobníka </a:t>
            </a:r>
            <a:r>
              <a:rPr lang="sk-SK" sz="1600" dirty="0" smtClean="0"/>
              <a:t>energie popod zem. Veterná energia je jednou z možností alternatívnych zdrojov získavania energie /voda, vietor, slnko, biomasa</a:t>
            </a:r>
            <a:r>
              <a:rPr lang="sk-SK" sz="1600" dirty="0" smtClean="0"/>
              <a:t>/.</a:t>
            </a:r>
            <a:endParaRPr lang="sk-SK" sz="1600" dirty="0"/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dirty="0"/>
              <a:t>Veterná elektráreň v </a:t>
            </a:r>
            <a:r>
              <a:rPr lang="sk-SK" sz="3600" dirty="0" err="1"/>
              <a:t>Prrelenkirchene</a:t>
            </a:r>
            <a:endParaRPr lang="sk-SK" sz="3600" dirty="0"/>
          </a:p>
        </p:txBody>
      </p:sp>
      <p:pic>
        <p:nvPicPr>
          <p:cNvPr id="4098" name="Picture 2" descr="C:\Users\adela\Desktop\6.11.2014 Rakúsko\IMG_04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45024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ela\Desktop\6.11.2014 Rakúsko\IMG_04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6351" y="3693515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9139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k-SK" sz="1600" dirty="0" smtClean="0"/>
              <a:t>Veterné elektrárne majú svojich priaznivcov ale aj odporcov. Odporcovia poukazujú na zmenený ráz krajiny, zvýšený hluk, ohrozovanie vtáctva, hrozbu odpadnutia ľadu z lopatiek, rušenie televízneho alebo rádiového signálu. Všetky pripomienky odporcov sú neopodstatnené na základe </a:t>
            </a:r>
            <a:r>
              <a:rPr lang="sk-SK" sz="1600" dirty="0" smtClean="0"/>
              <a:t>výskumov odborníkov</a:t>
            </a:r>
            <a:r>
              <a:rPr lang="sk-SK" sz="1600" dirty="0" smtClean="0"/>
              <a:t>.</a:t>
            </a:r>
            <a:r>
              <a:rPr lang="sk-SK" dirty="0" smtClean="0"/>
              <a:t> </a:t>
            </a:r>
            <a:r>
              <a:rPr lang="sk-SK" sz="1600" dirty="0" smtClean="0"/>
              <a:t>Po exkurzii veterných elektrární pokračovala exkurzia v neďalekej dedinke </a:t>
            </a:r>
            <a:r>
              <a:rPr lang="sk-SK" sz="1600" dirty="0" err="1" smtClean="0"/>
              <a:t>Kittsee</a:t>
            </a:r>
            <a:r>
              <a:rPr lang="sk-SK" sz="1600" dirty="0" smtClean="0"/>
              <a:t>.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dirty="0"/>
              <a:t>Veterná elektráreň v </a:t>
            </a:r>
            <a:r>
              <a:rPr lang="sk-SK" sz="3600" dirty="0" err="1"/>
              <a:t>Prrelenkirchene</a:t>
            </a:r>
            <a:endParaRPr lang="sk-SK" sz="3600" dirty="0"/>
          </a:p>
        </p:txBody>
      </p:sp>
      <p:pic>
        <p:nvPicPr>
          <p:cNvPr id="1026" name="Picture 2" descr="C:\Users\adela\Desktop\6.11.2014 Rakúsko\IMG_04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05064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dela\Desktop\6.11.2014 Rakúsko\IMG_04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65700" y="3850692"/>
            <a:ext cx="2747144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2904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k-SK" dirty="0" smtClean="0"/>
              <a:t>Dedinku </a:t>
            </a:r>
            <a:r>
              <a:rPr lang="sk-SK" dirty="0" err="1" smtClean="0"/>
              <a:t>Kittsee</a:t>
            </a:r>
            <a:r>
              <a:rPr lang="sk-SK" dirty="0" smtClean="0"/>
              <a:t> preslávila rodinná fabrika </a:t>
            </a:r>
            <a:r>
              <a:rPr lang="sk-SK" dirty="0" err="1" smtClean="0"/>
              <a:t>Hauswirth</a:t>
            </a:r>
            <a:r>
              <a:rPr lang="sk-SK" dirty="0" smtClean="0"/>
              <a:t> na výrobu čokoládových figúrok. Žiaci najskôr absolvovali krátky film o vzniku fabriky a následne si prezreli priestory výroby čokoládových pochúťok.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/>
            </a:r>
            <a:br>
              <a:rPr lang="sk-SK" dirty="0" smtClean="0"/>
            </a:br>
            <a:r>
              <a:rPr lang="sk-SK" sz="3600" dirty="0" smtClean="0"/>
              <a:t>Čokoládovňa v </a:t>
            </a:r>
            <a:r>
              <a:rPr lang="sk-SK" sz="3600" dirty="0" err="1" smtClean="0"/>
              <a:t>Kittsee</a:t>
            </a:r>
            <a:r>
              <a:rPr lang="sk-SK" sz="3600" dirty="0" smtClean="0"/>
              <a:t/>
            </a:r>
            <a:br>
              <a:rPr lang="sk-SK" sz="3600" dirty="0" smtClean="0"/>
            </a:br>
            <a:endParaRPr lang="sk-SK" sz="3600" dirty="0"/>
          </a:p>
        </p:txBody>
      </p:sp>
      <p:pic>
        <p:nvPicPr>
          <p:cNvPr id="5122" name="Picture 2" descr="C:\Users\adela\Desktop\6.11.2014 Rakúsko\IMG_04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293096"/>
            <a:ext cx="2606741" cy="195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ela\Desktop\6.11.2014 Rakúsko\IMG_04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293096"/>
            <a:ext cx="3251200" cy="195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2708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2000" dirty="0" smtClean="0"/>
              <a:t>Žiaci navštívili časť balenia čokoládových figúrok, linku na výrobu sušeného ovocia v čokoláde, sklad, miestnosť s kotlami na miešanie čokolády a miestnosť, kde sa </a:t>
            </a:r>
            <a:r>
              <a:rPr lang="sk-SK" sz="2000" dirty="0" smtClean="0"/>
              <a:t>máča </a:t>
            </a:r>
            <a:r>
              <a:rPr lang="sk-SK" sz="2000" dirty="0" smtClean="0"/>
              <a:t>sušené ovocie v rume. </a:t>
            </a:r>
            <a:endParaRPr lang="sk-SK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/>
            </a:r>
            <a:br>
              <a:rPr lang="sk-SK" dirty="0" smtClean="0"/>
            </a:br>
            <a:r>
              <a:rPr lang="sk-SK" sz="3600" dirty="0" smtClean="0"/>
              <a:t>Čokoládovňa </a:t>
            </a:r>
            <a:r>
              <a:rPr lang="sk-SK" sz="3600" dirty="0"/>
              <a:t>v </a:t>
            </a:r>
            <a:r>
              <a:rPr lang="sk-SK" sz="3600" dirty="0" err="1"/>
              <a:t>Kittsee</a:t>
            </a:r>
            <a:r>
              <a:rPr lang="sk-SK" sz="3600" dirty="0"/>
              <a:t/>
            </a:r>
            <a:br>
              <a:rPr lang="sk-SK" sz="3600" dirty="0"/>
            </a:br>
            <a:endParaRPr lang="sk-SK" sz="3600" dirty="0"/>
          </a:p>
        </p:txBody>
      </p:sp>
      <p:pic>
        <p:nvPicPr>
          <p:cNvPr id="3074" name="Picture 2" descr="C:\Users\adela\Desktop\6.11.2014 Rakúsko\IMG_04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73016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ela\Desktop\6.11.2014 Rakúsko\IMG_04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73016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0960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/>
            </a:r>
            <a:br>
              <a:rPr lang="sk-SK" dirty="0" smtClean="0"/>
            </a:br>
            <a:r>
              <a:rPr lang="sk-SK" sz="3600" dirty="0" smtClean="0"/>
              <a:t>Čokoládovňa </a:t>
            </a:r>
            <a:r>
              <a:rPr lang="sk-SK" sz="3600" dirty="0"/>
              <a:t>v </a:t>
            </a:r>
            <a:r>
              <a:rPr lang="sk-SK" sz="3600" dirty="0" err="1"/>
              <a:t>Kittsee</a:t>
            </a:r>
            <a:r>
              <a:rPr lang="sk-SK" sz="3600" dirty="0"/>
              <a:t/>
            </a:r>
            <a:br>
              <a:rPr lang="sk-SK" sz="3600" dirty="0"/>
            </a:br>
            <a:endParaRPr lang="sk-SK" sz="3600" dirty="0"/>
          </a:p>
        </p:txBody>
      </p:sp>
      <p:pic>
        <p:nvPicPr>
          <p:cNvPr id="4098" name="Picture 2" descr="C:\Users\adela\Desktop\6.11.2014 Rakúsko\IMG_04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2856"/>
            <a:ext cx="3059179" cy="229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ela\Desktop\6.11.2014 Rakúsko\IMG_04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7" y="2132856"/>
            <a:ext cx="307234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ela\Desktop\6.11.2014 Rakúsko\IMG_04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81128"/>
            <a:ext cx="3024336" cy="20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dela\Desktop\6.11.2014 Rakúsko\IMG_04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1997" y="4581128"/>
            <a:ext cx="3040051" cy="208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7855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zaná kniha">
  <a:themeElements>
    <a:clrScheme name="Viazaná knih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Viazaná knih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iazaná knih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180</TotalTime>
  <Words>442</Words>
  <Application>Microsoft Office PowerPoint</Application>
  <PresentationFormat>Prezentácia na obrazovke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Viazaná kniha</vt:lpstr>
      <vt:lpstr>Exkurzia 6.11.2014</vt:lpstr>
      <vt:lpstr>Veterná elektráreň v Prrelenkirchene</vt:lpstr>
      <vt:lpstr>Veterná elektráreň v Prrelenkirchene</vt:lpstr>
      <vt:lpstr>Veterná elektráreň v Prrelenkirchene</vt:lpstr>
      <vt:lpstr>Veterná elektráreň v Prrelenkirchene</vt:lpstr>
      <vt:lpstr>Veterná elektráreň v Prrelenkirchene</vt:lpstr>
      <vt:lpstr> Čokoládovňa v Kittsee </vt:lpstr>
      <vt:lpstr> Čokoládovňa v Kittsee </vt:lpstr>
      <vt:lpstr> Čokoládovňa v Kittsee </vt:lpstr>
      <vt:lpstr> Mirbachov palác -  výstava Alexa Mlynarčíka </vt:lpstr>
      <vt:lpstr>Bratislava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Exkurzia 6.11.2014</dc:title>
  <dc:creator>adela</dc:creator>
  <cp:lastModifiedBy>Micicova</cp:lastModifiedBy>
  <cp:revision>16</cp:revision>
  <dcterms:created xsi:type="dcterms:W3CDTF">2014-11-11T07:04:16Z</dcterms:created>
  <dcterms:modified xsi:type="dcterms:W3CDTF">2014-11-18T16:12:08Z</dcterms:modified>
</cp:coreProperties>
</file>