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6" r:id="rId2"/>
    <p:sldId id="284" r:id="rId3"/>
    <p:sldId id="286" r:id="rId4"/>
    <p:sldId id="287" r:id="rId5"/>
    <p:sldId id="285" r:id="rId6"/>
    <p:sldId id="282" r:id="rId7"/>
    <p:sldId id="281" r:id="rId8"/>
    <p:sldId id="280" r:id="rId9"/>
    <p:sldId id="279" r:id="rId10"/>
    <p:sldId id="283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808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4" autoAdjust="0"/>
    <p:restoredTop sz="94718" autoAdjust="0"/>
  </p:normalViewPr>
  <p:slideViewPr>
    <p:cSldViewPr>
      <p:cViewPr>
        <p:scale>
          <a:sx n="98" d="100"/>
          <a:sy n="98" d="100"/>
        </p:scale>
        <p:origin x="-504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8DC40-501D-458C-B2F9-05CC4275163C}" type="datetimeFigureOut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B0FF-B279-4006-B64F-67E13C04E7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CF82D7-D32C-4361-92B0-89267A4E8AF2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C26C-45A1-49B6-A5DA-79573AA02487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C7D7-0B6A-4232-B5AC-00B04FCF2D42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66CEB-7EF7-4F9E-8CF7-89D9C5D834DA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9C1CC9-6321-4646-9C36-D72FC103A501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04E3-7D23-4DEC-B496-7F53BA9AE43F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8F91-077A-4906-A944-9B4DCDD4A86B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283E26-17C6-4878-BEBD-72B4365F8B13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C65E-8822-4496-A4CA-4A3DBF43DFE7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56B533-6DB6-44AE-9D16-627BBD09D2D9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6028B2-135E-4650-84B3-495733A759B1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0D1BA2-3C9C-46A2-A832-79A98B712087}" type="datetime1">
              <a:rPr lang="sk-SK" smtClean="0"/>
              <a:pPr/>
              <a:t>14. 1. 2014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sk-SK" sz="4400" i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stellar" pitchFamily="18" charset="0"/>
              </a:rPr>
              <a:t>Vzdelanie pre lepší život</a:t>
            </a:r>
            <a:br>
              <a:rPr lang="sk-SK" sz="4400" i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stellar" pitchFamily="18" charset="0"/>
              </a:rPr>
            </a:br>
            <a:endParaRPr lang="sk-SK" sz="1600" i="1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stellar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9144000" cy="381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</a:p>
          <a:p>
            <a:pPr algn="ctr"/>
            <a:endParaRPr lang="sk-SK" dirty="0"/>
          </a:p>
        </p:txBody>
      </p:sp>
      <p:pic>
        <p:nvPicPr>
          <p:cNvPr id="1026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752600" y="609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Základná škola, Slovenských dobrovoľníkov 122/7, Žilina </a:t>
            </a:r>
            <a:endParaRPr lang="sk-SK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352800" y="4800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/>
              <a:t>"Po stopách </a:t>
            </a:r>
            <a:r>
              <a:rPr lang="sk-SK" sz="2400" b="1" i="1" dirty="0" err="1" smtClean="0"/>
              <a:t>W.A.Mozarta</a:t>
            </a:r>
            <a:r>
              <a:rPr lang="sk-SK" sz="2400" b="1" i="1" dirty="0" smtClean="0"/>
              <a:t>"</a:t>
            </a:r>
            <a:endParaRPr lang="sk-SK" sz="2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Sankt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Gilgen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 - dom rodičov </a:t>
            </a:r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Mozarta</a:t>
            </a: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02600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800" y="28194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8206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7244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7244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Múzeum hračiek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8956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7244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895600"/>
            <a:ext cx="13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7244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28956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Viedeň – hudobné múzeum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895600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895600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Mozartov dom vo Viedni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94540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4540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Viedeň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19400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20040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00" y="2841600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Mozartov hrob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9718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97180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600" y="2971800"/>
            <a:ext cx="162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Ubytovanie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600" y="2743200"/>
            <a:ext cx="2688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743200"/>
            <a:ext cx="2688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743200"/>
            <a:ext cx="2688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Hrob Mozartovej manželky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971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chemeClr val="accent1">
                    <a:lumMod val="50000"/>
                  </a:schemeClr>
                </a:solidFill>
              </a:rPr>
              <a:t>Oberndorf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- vznik koledy Tichá noc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250200"/>
            <a:ext cx="2736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250200"/>
            <a:ext cx="2736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276600"/>
            <a:ext cx="2736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77000" cy="1447800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Exkurzia </a:t>
            </a: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</a:rPr>
              <a:t>salzburg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 02.12.2013 – 06.12.2013</a:t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 rámci aktivity 1.3 Rozvoj  a overovanie kľúčových kompetencií žiakov na 2.stupni ZŠ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62000" y="236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Mozartov rodný dom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5029200" y="2373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Mozartov dom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004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8956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227</Words>
  <PresentationFormat>Prezentácia na obrazovke (4:3)</PresentationFormat>
  <Paragraphs>56</Paragraphs>
  <Slides>11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Arkáda</vt:lpstr>
      <vt:lpstr>Vzdelanie pre lepší život 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  <vt:lpstr>Exkurzia salzburg 02.12.2013 – 06.12.2013  v rámci aktivity 1.3 Rozvoj  a overovanie kľúčových kompetencií žiakov na 2.stupni ZŠ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Vzdelanie pre lepší život</dc:title>
  <dc:creator>ADMIN</dc:creator>
  <cp:lastModifiedBy>ADMIN</cp:lastModifiedBy>
  <cp:revision>37</cp:revision>
  <dcterms:created xsi:type="dcterms:W3CDTF">2013-03-07T07:20:59Z</dcterms:created>
  <dcterms:modified xsi:type="dcterms:W3CDTF">2014-01-14T11:22:35Z</dcterms:modified>
</cp:coreProperties>
</file>